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9"/>
  </p:notesMasterIdLst>
  <p:sldIdLst>
    <p:sldId id="351" r:id="rId3"/>
    <p:sldId id="415" r:id="rId4"/>
    <p:sldId id="418" r:id="rId5"/>
    <p:sldId id="423" r:id="rId6"/>
    <p:sldId id="419" r:id="rId7"/>
    <p:sldId id="420" r:id="rId8"/>
    <p:sldId id="422" r:id="rId9"/>
    <p:sldId id="421" r:id="rId10"/>
    <p:sldId id="425" r:id="rId11"/>
    <p:sldId id="426" r:id="rId12"/>
    <p:sldId id="427" r:id="rId13"/>
    <p:sldId id="428" r:id="rId14"/>
    <p:sldId id="429" r:id="rId15"/>
    <p:sldId id="430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438" r:id="rId24"/>
    <p:sldId id="439" r:id="rId25"/>
    <p:sldId id="440" r:id="rId26"/>
    <p:sldId id="441" r:id="rId27"/>
    <p:sldId id="442" r:id="rId28"/>
    <p:sldId id="443" r:id="rId29"/>
    <p:sldId id="444" r:id="rId30"/>
    <p:sldId id="445" r:id="rId31"/>
    <p:sldId id="446" r:id="rId32"/>
    <p:sldId id="447" r:id="rId33"/>
    <p:sldId id="448" r:id="rId34"/>
    <p:sldId id="449" r:id="rId35"/>
    <p:sldId id="450" r:id="rId36"/>
    <p:sldId id="424" r:id="rId37"/>
    <p:sldId id="368" r:id="rId38"/>
  </p:sldIdLst>
  <p:sldSz cx="9144000" cy="6858000" type="screen4x3"/>
  <p:notesSz cx="6858000" cy="9144000"/>
  <p:defaultTextStyle>
    <a:defPPr>
      <a:defRPr lang="en-US"/>
    </a:defPPr>
    <a:lvl1pPr marL="0" algn="l" defTabSz="9140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9140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79" algn="l" defTabSz="9140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19" algn="l" defTabSz="9140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59" algn="l" defTabSz="9140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99" algn="l" defTabSz="9140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37" algn="l" defTabSz="9140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78" algn="l" defTabSz="9140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16" algn="l" defTabSz="9140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82000" autoAdjust="0"/>
  </p:normalViewPr>
  <p:slideViewPr>
    <p:cSldViewPr>
      <p:cViewPr varScale="1">
        <p:scale>
          <a:sx n="94" d="100"/>
          <a:sy n="94" d="100"/>
        </p:scale>
        <p:origin x="21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A2011-AD0B-44E4-8BA0-4A6509D2F33D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AEA3F-950C-4E74-A699-71CDEAF144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94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79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19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59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99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7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78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6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97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47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24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3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41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41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82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27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10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30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9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77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86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86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6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44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29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05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64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33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556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67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584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16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022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6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886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615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07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65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06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7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73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 come together and form governments, they create a number of systems. For example we have a transportation system, an education system and a healthcare system.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goal of the Transportation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Move people and things from one place to another.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education system?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more educated.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goal of the healthcare system?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us be healthier.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EA3F-950C-4E74-A699-71CDEAF144A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1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C973-A5C5-4BC4-9266-A0DD723BF0E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056E-0850-4EAA-9373-4C43F8D62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C973-A5C5-4BC4-9266-A0DD723BF0E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056E-0850-4EAA-9373-4C43F8D62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C973-A5C5-4BC4-9266-A0DD723BF0E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056E-0850-4EAA-9373-4C43F8D62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7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6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6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4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25D6-7DBD-41F9-9FEE-B1F4671718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1C9E-8729-40C5-93B9-C357F7CE9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4687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25D6-7DBD-41F9-9FEE-B1F4671718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1C9E-8729-40C5-93B9-C357F7CE9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1203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7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8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7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6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61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54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4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25D6-7DBD-41F9-9FEE-B1F4671718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1C9E-8729-40C5-93B9-C357F7CE9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7396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34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34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25D6-7DBD-41F9-9FEE-B1F4671718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1C9E-8729-40C5-93B9-C357F7CE9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3568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378" indent="0">
              <a:buNone/>
              <a:defRPr sz="2000" b="1"/>
            </a:lvl2pPr>
            <a:lvl3pPr marL="898749" indent="0">
              <a:buNone/>
              <a:defRPr sz="1800" b="1"/>
            </a:lvl3pPr>
            <a:lvl4pPr marL="1348081" indent="0">
              <a:buNone/>
              <a:defRPr sz="1600" b="1"/>
            </a:lvl4pPr>
            <a:lvl5pPr marL="1797444" indent="0">
              <a:buNone/>
              <a:defRPr sz="1600" b="1"/>
            </a:lvl5pPr>
            <a:lvl6pPr marL="2246785" indent="0">
              <a:buNone/>
              <a:defRPr sz="1600" b="1"/>
            </a:lvl6pPr>
            <a:lvl7pPr marL="2696147" indent="0">
              <a:buNone/>
              <a:defRPr sz="1600" b="1"/>
            </a:lvl7pPr>
            <a:lvl8pPr marL="3145496" indent="0">
              <a:buNone/>
              <a:defRPr sz="1600" b="1"/>
            </a:lvl8pPr>
            <a:lvl9pPr marL="35948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378" indent="0">
              <a:buNone/>
              <a:defRPr sz="2000" b="1"/>
            </a:lvl2pPr>
            <a:lvl3pPr marL="898749" indent="0">
              <a:buNone/>
              <a:defRPr sz="1800" b="1"/>
            </a:lvl3pPr>
            <a:lvl4pPr marL="1348081" indent="0">
              <a:buNone/>
              <a:defRPr sz="1600" b="1"/>
            </a:lvl4pPr>
            <a:lvl5pPr marL="1797444" indent="0">
              <a:buNone/>
              <a:defRPr sz="1600" b="1"/>
            </a:lvl5pPr>
            <a:lvl6pPr marL="2246785" indent="0">
              <a:buNone/>
              <a:defRPr sz="1600" b="1"/>
            </a:lvl6pPr>
            <a:lvl7pPr marL="2696147" indent="0">
              <a:buNone/>
              <a:defRPr sz="1600" b="1"/>
            </a:lvl7pPr>
            <a:lvl8pPr marL="3145496" indent="0">
              <a:buNone/>
              <a:defRPr sz="1600" b="1"/>
            </a:lvl8pPr>
            <a:lvl9pPr marL="35948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25D6-7DBD-41F9-9FEE-B1F4671718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1C9E-8729-40C5-93B9-C357F7CE9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385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25D6-7DBD-41F9-9FEE-B1F4671718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1C9E-8729-40C5-93B9-C357F7CE9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9085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25D6-7DBD-41F9-9FEE-B1F4671718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1C9E-8729-40C5-93B9-C357F7CE9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9163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378" indent="0">
              <a:buNone/>
              <a:defRPr sz="1200"/>
            </a:lvl2pPr>
            <a:lvl3pPr marL="898749" indent="0">
              <a:buNone/>
              <a:defRPr sz="1000"/>
            </a:lvl3pPr>
            <a:lvl4pPr marL="1348081" indent="0">
              <a:buNone/>
              <a:defRPr sz="900"/>
            </a:lvl4pPr>
            <a:lvl5pPr marL="1797444" indent="0">
              <a:buNone/>
              <a:defRPr sz="900"/>
            </a:lvl5pPr>
            <a:lvl6pPr marL="2246785" indent="0">
              <a:buNone/>
              <a:defRPr sz="900"/>
            </a:lvl6pPr>
            <a:lvl7pPr marL="2696147" indent="0">
              <a:buNone/>
              <a:defRPr sz="900"/>
            </a:lvl7pPr>
            <a:lvl8pPr marL="3145496" indent="0">
              <a:buNone/>
              <a:defRPr sz="900"/>
            </a:lvl8pPr>
            <a:lvl9pPr marL="35948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25D6-7DBD-41F9-9FEE-B1F4671718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1C9E-8729-40C5-93B9-C357F7CE9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2544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C973-A5C5-4BC4-9266-A0DD723BF0E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056E-0850-4EAA-9373-4C43F8D62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378" indent="0">
              <a:buNone/>
              <a:defRPr sz="2800"/>
            </a:lvl2pPr>
            <a:lvl3pPr marL="898749" indent="0">
              <a:buNone/>
              <a:defRPr sz="2400"/>
            </a:lvl3pPr>
            <a:lvl4pPr marL="1348081" indent="0">
              <a:buNone/>
              <a:defRPr sz="2000"/>
            </a:lvl4pPr>
            <a:lvl5pPr marL="1797444" indent="0">
              <a:buNone/>
              <a:defRPr sz="2000"/>
            </a:lvl5pPr>
            <a:lvl6pPr marL="2246785" indent="0">
              <a:buNone/>
              <a:defRPr sz="2000"/>
            </a:lvl6pPr>
            <a:lvl7pPr marL="2696147" indent="0">
              <a:buNone/>
              <a:defRPr sz="2000"/>
            </a:lvl7pPr>
            <a:lvl8pPr marL="3145496" indent="0">
              <a:buNone/>
              <a:defRPr sz="2000"/>
            </a:lvl8pPr>
            <a:lvl9pPr marL="35948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378" indent="0">
              <a:buNone/>
              <a:defRPr sz="1200"/>
            </a:lvl2pPr>
            <a:lvl3pPr marL="898749" indent="0">
              <a:buNone/>
              <a:defRPr sz="1000"/>
            </a:lvl3pPr>
            <a:lvl4pPr marL="1348081" indent="0">
              <a:buNone/>
              <a:defRPr sz="900"/>
            </a:lvl4pPr>
            <a:lvl5pPr marL="1797444" indent="0">
              <a:buNone/>
              <a:defRPr sz="900"/>
            </a:lvl5pPr>
            <a:lvl6pPr marL="2246785" indent="0">
              <a:buNone/>
              <a:defRPr sz="900"/>
            </a:lvl6pPr>
            <a:lvl7pPr marL="2696147" indent="0">
              <a:buNone/>
              <a:defRPr sz="900"/>
            </a:lvl7pPr>
            <a:lvl8pPr marL="3145496" indent="0">
              <a:buNone/>
              <a:defRPr sz="900"/>
            </a:lvl8pPr>
            <a:lvl9pPr marL="35948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25D6-7DBD-41F9-9FEE-B1F4671718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1C9E-8729-40C5-93B9-C357F7CE9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2738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25D6-7DBD-41F9-9FEE-B1F4671718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1C9E-8729-40C5-93B9-C357F7CE9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1436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25D6-7DBD-41F9-9FEE-B1F4671718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1C9E-8729-40C5-93B9-C357F7CE9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9660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C973-A5C5-4BC4-9266-A0DD723BF0E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056E-0850-4EAA-9373-4C43F8D62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C973-A5C5-4BC4-9266-A0DD723BF0E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056E-0850-4EAA-9373-4C43F8D62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9" indent="0">
              <a:buNone/>
              <a:defRPr sz="1600" b="1"/>
            </a:lvl4pPr>
            <a:lvl5pPr marL="1828159" indent="0">
              <a:buNone/>
              <a:defRPr sz="1600" b="1"/>
            </a:lvl5pPr>
            <a:lvl6pPr marL="2285199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8" indent="0">
              <a:buNone/>
              <a:defRPr sz="1600" b="1"/>
            </a:lvl8pPr>
            <a:lvl9pPr marL="36563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9" indent="0">
              <a:buNone/>
              <a:defRPr sz="1600" b="1"/>
            </a:lvl4pPr>
            <a:lvl5pPr marL="1828159" indent="0">
              <a:buNone/>
              <a:defRPr sz="1600" b="1"/>
            </a:lvl5pPr>
            <a:lvl6pPr marL="2285199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8" indent="0">
              <a:buNone/>
              <a:defRPr sz="1600" b="1"/>
            </a:lvl8pPr>
            <a:lvl9pPr marL="36563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C973-A5C5-4BC4-9266-A0DD723BF0E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056E-0850-4EAA-9373-4C43F8D62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C973-A5C5-4BC4-9266-A0DD723BF0E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056E-0850-4EAA-9373-4C43F8D62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C973-A5C5-4BC4-9266-A0DD723BF0E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056E-0850-4EAA-9373-4C43F8D62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9" indent="0">
              <a:buNone/>
              <a:defRPr sz="1000"/>
            </a:lvl3pPr>
            <a:lvl4pPr marL="1371119" indent="0">
              <a:buNone/>
              <a:defRPr sz="900"/>
            </a:lvl4pPr>
            <a:lvl5pPr marL="1828159" indent="0">
              <a:buNone/>
              <a:defRPr sz="900"/>
            </a:lvl5pPr>
            <a:lvl6pPr marL="2285199" indent="0">
              <a:buNone/>
              <a:defRPr sz="900"/>
            </a:lvl6pPr>
            <a:lvl7pPr marL="2742237" indent="0">
              <a:buNone/>
              <a:defRPr sz="900"/>
            </a:lvl7pPr>
            <a:lvl8pPr marL="3199278" indent="0">
              <a:buNone/>
              <a:defRPr sz="900"/>
            </a:lvl8pPr>
            <a:lvl9pPr marL="36563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C973-A5C5-4BC4-9266-A0DD723BF0E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056E-0850-4EAA-9373-4C43F8D62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9" indent="0">
              <a:buNone/>
              <a:defRPr sz="2800"/>
            </a:lvl2pPr>
            <a:lvl3pPr marL="914079" indent="0">
              <a:buNone/>
              <a:defRPr sz="2400"/>
            </a:lvl3pPr>
            <a:lvl4pPr marL="1371119" indent="0">
              <a:buNone/>
              <a:defRPr sz="2000"/>
            </a:lvl4pPr>
            <a:lvl5pPr marL="1828159" indent="0">
              <a:buNone/>
              <a:defRPr sz="2000"/>
            </a:lvl5pPr>
            <a:lvl6pPr marL="2285199" indent="0">
              <a:buNone/>
              <a:defRPr sz="2000"/>
            </a:lvl6pPr>
            <a:lvl7pPr marL="2742237" indent="0">
              <a:buNone/>
              <a:defRPr sz="2000"/>
            </a:lvl7pPr>
            <a:lvl8pPr marL="3199278" indent="0">
              <a:buNone/>
              <a:defRPr sz="2000"/>
            </a:lvl8pPr>
            <a:lvl9pPr marL="36563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9" indent="0">
              <a:buNone/>
              <a:defRPr sz="1000"/>
            </a:lvl3pPr>
            <a:lvl4pPr marL="1371119" indent="0">
              <a:buNone/>
              <a:defRPr sz="900"/>
            </a:lvl4pPr>
            <a:lvl5pPr marL="1828159" indent="0">
              <a:buNone/>
              <a:defRPr sz="900"/>
            </a:lvl5pPr>
            <a:lvl6pPr marL="2285199" indent="0">
              <a:buNone/>
              <a:defRPr sz="900"/>
            </a:lvl6pPr>
            <a:lvl7pPr marL="2742237" indent="0">
              <a:buNone/>
              <a:defRPr sz="900"/>
            </a:lvl7pPr>
            <a:lvl8pPr marL="3199278" indent="0">
              <a:buNone/>
              <a:defRPr sz="900"/>
            </a:lvl8pPr>
            <a:lvl9pPr marL="36563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C973-A5C5-4BC4-9266-A0DD723BF0E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056E-0850-4EAA-9373-4C43F8D62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 Bar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1093"/>
            <a:ext cx="9144000" cy="124690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8C973-A5C5-4BC4-9266-A0DD723BF0E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C056E-0850-4EAA-9373-4C43F8D62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07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0" indent="-342780" algn="l" defTabSz="9140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9" indent="-285650" algn="l" defTabSz="91407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9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8" indent="-228519" algn="l" defTabSz="9140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8" indent="-228519" algn="l" defTabSz="9140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8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8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7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7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8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6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77" tIns="44945" rIns="89877" bIns="4494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348"/>
            <a:ext cx="8229600" cy="4525963"/>
          </a:xfrm>
          <a:prstGeom prst="rect">
            <a:avLst/>
          </a:prstGeom>
        </p:spPr>
        <p:txBody>
          <a:bodyPr vert="horz" lIns="89877" tIns="44945" rIns="89877" bIns="4494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77" tIns="44945" rIns="89877" bIns="4494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1502"/>
            <a:fld id="{658425D6-7DBD-41F9-9FEE-B1F46717183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811502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77" tIns="44945" rIns="89877" bIns="4494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1502"/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77" tIns="44945" rIns="89877" bIns="4494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1502"/>
            <a:fld id="{E9771C9E-8729-40C5-93B9-C357F7CE9B74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81150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663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8987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020" indent="-337020" algn="l" defTabSz="8987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192" indent="-280844" algn="l" defTabSz="8987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407" indent="-224713" algn="l" defTabSz="8987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755" indent="-224713" algn="l" defTabSz="8987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2111" indent="-224713" algn="l" defTabSz="8987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1467" indent="-224713" algn="l" defTabSz="8987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823" indent="-224713" algn="l" defTabSz="8987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0174" indent="-224713" algn="l" defTabSz="8987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9529" indent="-224713" algn="l" defTabSz="8987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7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378" algn="l" defTabSz="8987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749" algn="l" defTabSz="8987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081" algn="l" defTabSz="8987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444" algn="l" defTabSz="8987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785" algn="l" defTabSz="8987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6147" algn="l" defTabSz="8987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5496" algn="l" defTabSz="8987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4851" algn="l" defTabSz="8987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10074506XXXLar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doTERRA logo white GI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04800"/>
            <a:ext cx="466180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380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C4A5C-1F9C-4D42-8849-C7998B9A1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85"/>
            <a:ext cx="9144000" cy="56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0254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452AB-05E4-420F-BAB1-C96C8E271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387"/>
            <a:ext cx="9144000" cy="593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921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D67BE-E283-4FE3-8870-E9364AF2C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747"/>
            <a:ext cx="9144000" cy="571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5743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938B9-7A7D-4A45-88D0-2B73B524E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028"/>
            <a:ext cx="9144000" cy="585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654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3563B-04CF-4210-A74E-662731DA8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40"/>
            <a:ext cx="9144000" cy="57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3328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986AD-84D2-4671-A3E2-6ADBB93B9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870"/>
            <a:ext cx="9144000" cy="597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6593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D3A4C-0B6A-44A1-AD53-6104DD5DC7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086"/>
            <a:ext cx="9144000" cy="59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8333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94D57-AF6A-44D4-93DA-3278B2BE9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266"/>
            <a:ext cx="9144000" cy="58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3363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ED22A-C976-4FAD-A0EA-5DA31F1D82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"/>
            <a:ext cx="91440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2770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170FE-E480-4036-99E4-2A1171229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775"/>
            <a:ext cx="9144000" cy="58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830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Ke</a:t>
            </a:r>
            <a:r>
              <a:rPr lang="sk-SK" sz="8000" dirty="0">
                <a:solidFill>
                  <a:schemeClr val="bg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ď</a:t>
            </a:r>
            <a:r>
              <a:rPr lang="en-US" sz="8000" dirty="0">
                <a:solidFill>
                  <a:schemeClr val="bg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 </a:t>
            </a:r>
            <a:r>
              <a:rPr lang="en-US" sz="80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sen</a:t>
            </a:r>
            <a:r>
              <a:rPr lang="en-US" sz="8000" dirty="0">
                <a:solidFill>
                  <a:schemeClr val="bg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 </a:t>
            </a:r>
            <a:r>
              <a:rPr lang="en-US" sz="80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sa</a:t>
            </a:r>
            <a:r>
              <a:rPr lang="en-US" sz="8000" dirty="0">
                <a:solidFill>
                  <a:schemeClr val="bg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 </a:t>
            </a:r>
            <a:r>
              <a:rPr lang="en-US" sz="80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stane</a:t>
            </a:r>
            <a:r>
              <a:rPr lang="en-US" sz="8000" dirty="0">
                <a:solidFill>
                  <a:schemeClr val="bg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 </a:t>
            </a:r>
            <a:r>
              <a:rPr lang="en-US" sz="80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skuto</a:t>
            </a:r>
            <a:r>
              <a:rPr lang="sk-SK" sz="8000" dirty="0">
                <a:solidFill>
                  <a:schemeClr val="bg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čnosťou</a:t>
            </a:r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290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01516-537B-40C6-88AF-F27A2EF38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095"/>
            <a:ext cx="9144000" cy="57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75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A1E53-13F5-429F-AB6E-815832996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72"/>
            <a:ext cx="9144000" cy="602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5821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B5297F-8394-4CE2-B65C-FC9E87B54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07"/>
            <a:ext cx="9144000" cy="61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7018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23280-ED38-4441-A845-919FB24C4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062"/>
            <a:ext cx="9144000" cy="606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3183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9921D-3B37-4BE8-96B9-39D08F33F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572"/>
            <a:ext cx="9144000" cy="56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6262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5E6C1-A180-4362-8DF2-AA0CCCE44B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447"/>
            <a:ext cx="9144000" cy="57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1305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92225-8B8E-4835-8BF8-E31BD3D186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525"/>
            <a:ext cx="9144000" cy="57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3191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4066A-25E6-49AF-B366-EEBEF223B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425"/>
            <a:ext cx="9144000" cy="59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6596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96971-A5E4-4BDA-AEEF-7AC9CA50B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453"/>
            <a:ext cx="9144000" cy="59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2766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E15CB-287F-41B0-940D-23B957C45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017"/>
            <a:ext cx="9144000" cy="583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558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72D10-FB29-45B2-B81D-B85652899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531"/>
            <a:ext cx="9144000" cy="53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7007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9ACDC-88FC-4479-AD72-86A64ACB4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216"/>
            <a:ext cx="9144000" cy="59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9902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74522-7459-4B63-B73D-65C6F210D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951"/>
            <a:ext cx="9144000" cy="592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6565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31CAD-5CB1-450B-BCAE-0A99659DE8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442"/>
            <a:ext cx="9144000" cy="590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4534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81C943-55D1-44E3-B784-CDC912227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565"/>
            <a:ext cx="9144000" cy="61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2554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674EBE-C7C7-4663-AC03-D727E6676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DB071-EEC1-4600-B2B8-450F22D76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6" y="1541582"/>
            <a:ext cx="3661611" cy="5335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465EE-F004-44FF-8CB9-3AE1DE4F17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46" y="3122058"/>
            <a:ext cx="2801154" cy="3734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ABF833-FB0D-4154-B628-9A4304DFE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"/>
            <a:ext cx="5143500" cy="38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7612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5" name="Picture 4" descr="A large body of water&#10;&#10;Description automatically generated">
            <a:extLst>
              <a:ext uri="{FF2B5EF4-FFF2-40B4-BE49-F238E27FC236}">
                <a16:creationId xmlns:a16="http://schemas.microsoft.com/office/drawing/2014/main" id="{CC931E69-3405-48A6-9E82-0AC44DC4D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9986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10074506XXXLar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doTERRA logo white GI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04800"/>
            <a:ext cx="466180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380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F4BD7-D0EE-433A-A045-AD1959231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935"/>
            <a:ext cx="9144000" cy="52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005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916E9-51AD-4060-BE6F-0E40D1E3F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882"/>
            <a:ext cx="9144000" cy="5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1300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8A8DE-D174-4272-8DD3-76945CA11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324"/>
            <a:ext cx="9144000" cy="472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6947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BC420-1D56-44D2-AB07-5E9E72BE5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204"/>
            <a:ext cx="9144000" cy="498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8428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19628F-256F-4821-9765-123707CBF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77"/>
            <a:ext cx="9144000" cy="587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0624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09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7A845-27E3-4164-8A31-1051F8C005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521"/>
            <a:ext cx="9144000" cy="586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0320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2830</Words>
  <Application>Microsoft Office PowerPoint</Application>
  <PresentationFormat>On-screen Show (4:3)</PresentationFormat>
  <Paragraphs>308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Franklin Gothic Medium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Monika Batkova</dc:creator>
  <cp:lastModifiedBy>Viliam Batka</cp:lastModifiedBy>
  <cp:revision>8</cp:revision>
  <dcterms:created xsi:type="dcterms:W3CDTF">2020-04-15T10:54:33Z</dcterms:created>
  <dcterms:modified xsi:type="dcterms:W3CDTF">2020-04-22T10:04:44Z</dcterms:modified>
</cp:coreProperties>
</file>