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0"/>
  </p:notesMasterIdLst>
  <p:sldIdLst>
    <p:sldId id="351" r:id="rId2"/>
    <p:sldId id="415" r:id="rId3"/>
    <p:sldId id="453" r:id="rId4"/>
    <p:sldId id="457" r:id="rId5"/>
    <p:sldId id="456" r:id="rId6"/>
    <p:sldId id="455" r:id="rId7"/>
    <p:sldId id="454" r:id="rId8"/>
    <p:sldId id="451" r:id="rId9"/>
  </p:sldIdLst>
  <p:sldSz cx="9144000" cy="6858000" type="screen4x3"/>
  <p:notesSz cx="6858000" cy="9144000"/>
  <p:defaultTextStyle>
    <a:defPPr>
      <a:defRPr lang="en-US"/>
    </a:defPPr>
    <a:lvl1pPr marL="0" algn="l" defTabSz="91407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039" algn="l" defTabSz="91407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079" algn="l" defTabSz="91407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119" algn="l" defTabSz="91407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159" algn="l" defTabSz="91407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199" algn="l" defTabSz="91407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237" algn="l" defTabSz="91407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278" algn="l" defTabSz="91407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316" algn="l" defTabSz="91407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877" autoAdjust="0"/>
    <p:restoredTop sz="82000" autoAdjust="0"/>
  </p:normalViewPr>
  <p:slideViewPr>
    <p:cSldViewPr>
      <p:cViewPr varScale="1">
        <p:scale>
          <a:sx n="55" d="100"/>
          <a:sy n="55" d="100"/>
        </p:scale>
        <p:origin x="628" y="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01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6A2011-AD0B-44E4-8BA0-4A6509D2F33D}" type="datetimeFigureOut">
              <a:rPr lang="en-US" smtClean="0"/>
              <a:pPr/>
              <a:t>4/30/2020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7AEA3F-950C-4E74-A699-71CDEAF144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494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07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039" algn="l" defTabSz="91407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079" algn="l" defTabSz="91407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119" algn="l" defTabSz="91407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159" algn="l" defTabSz="91407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199" algn="l" defTabSz="91407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237" algn="l" defTabSz="91407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278" algn="l" defTabSz="91407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316" algn="l" defTabSz="91407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When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societies come together and form governments, they create a number of systems. For example we have a transportation system, an education system and a healthcare system.</a:t>
            </a:r>
          </a:p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What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is the goal of the Transportation system? 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Move people and things from one place to another.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What is the goal of the education system? 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help us be more educated.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What is the goal of the healthcare system?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help us be healthier.</a:t>
            </a:r>
          </a:p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7AEA3F-950C-4E74-A699-71CDEAF144AE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9973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7AEA3F-950C-4E74-A699-71CDEAF144AE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1741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When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societies come together and form governments, they create a number of systems. For example we have a transportation system, an education system and a healthcare system.</a:t>
            </a:r>
          </a:p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What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is the goal of the Transportation system? 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Move people and things from one place to another.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What is the goal of the education system? 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help us be more educated.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What is the goal of the healthcare system?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help us be healthier.</a:t>
            </a:r>
          </a:p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7AEA3F-950C-4E74-A699-71CDEAF144AE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765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96319" y="802299"/>
            <a:ext cx="5618515" cy="2541431"/>
          </a:xfrm>
        </p:spPr>
        <p:txBody>
          <a:bodyPr bIns="0"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96319" y="3531205"/>
            <a:ext cx="5618515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600" b="0" cap="all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425D6-7DBD-41F9-9FEE-B1F46717183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96319" y="329308"/>
            <a:ext cx="3086292" cy="309201"/>
          </a:xfr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4703" y="798973"/>
            <a:ext cx="802005" cy="503578"/>
          </a:xfrm>
        </p:spPr>
        <p:txBody>
          <a:bodyPr/>
          <a:lstStyle/>
          <a:p>
            <a:fld id="{E9771C9E-8729-40C5-93B9-C357F7CE9B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396319" y="3528542"/>
            <a:ext cx="561851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037768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425D6-7DBD-41F9-9FEE-B1F46717183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1C9E-8729-40C5-93B9-C357F7CE9B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9983337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18028" y="798974"/>
            <a:ext cx="1103027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3491" y="798974"/>
            <a:ext cx="5301095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425D6-7DBD-41F9-9FEE-B1F46717183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1C9E-8729-40C5-93B9-C357F7CE9B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6918028" y="798974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8380339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425D6-7DBD-41F9-9FEE-B1F46717183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1C9E-8729-40C5-93B9-C357F7CE9B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0029336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1756130"/>
            <a:ext cx="5617002" cy="1887950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2" y="3806196"/>
            <a:ext cx="5617002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425D6-7DBD-41F9-9FEE-B1F46717183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1C9E-8729-40C5-93B9-C357F7CE9B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443491" y="3804985"/>
            <a:ext cx="561700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9508675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804890"/>
            <a:ext cx="6571343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3490" y="2013936"/>
            <a:ext cx="3125871" cy="34375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9182" y="2013936"/>
            <a:ext cx="3125652" cy="34375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425D6-7DBD-41F9-9FEE-B1F46717183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1C9E-8729-40C5-93B9-C357F7CE9B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9456498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Straight Connector 35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804164"/>
            <a:ext cx="6571344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1" y="2019550"/>
            <a:ext cx="3125766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3491" y="2824270"/>
            <a:ext cx="3125766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9182" y="2023004"/>
            <a:ext cx="31256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89182" y="2821491"/>
            <a:ext cx="31256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425D6-7DBD-41F9-9FEE-B1F46717183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1C9E-8729-40C5-93B9-C357F7CE9B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6318536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Straight Connector 31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425D6-7DBD-41F9-9FEE-B1F46717183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1C9E-8729-40C5-93B9-C357F7CE9B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6340694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425D6-7DBD-41F9-9FEE-B1F46717183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1C9E-8729-40C5-93B9-C357F7CE9B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8001915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9042" y="798973"/>
            <a:ext cx="2425950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6656" y="798974"/>
            <a:ext cx="3828178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9042" y="3205492"/>
            <a:ext cx="2427369" cy="2248181"/>
          </a:xfrm>
        </p:spPr>
        <p:txBody>
          <a:bodyPr>
            <a:normAutofit/>
          </a:bodyPr>
          <a:lstStyle>
            <a:lvl1pPr marL="0" indent="0" algn="l"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425D6-7DBD-41F9-9FEE-B1F46717183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1C9E-8729-40C5-93B9-C357F7CE9B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1441748" y="3205491"/>
            <a:ext cx="242327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9809950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4996501" y="482171"/>
            <a:ext cx="3511387" cy="5149101"/>
            <a:chOff x="6852919" y="583365"/>
            <a:chExt cx="4681849" cy="5181928"/>
          </a:xfrm>
        </p:grpSpPr>
        <p:sp>
          <p:nvSpPr>
            <p:cNvPr id="14" name="Rectangle 13"/>
            <p:cNvSpPr/>
            <p:nvPr/>
          </p:nvSpPr>
          <p:spPr>
            <a:xfrm>
              <a:off x="6852919" y="583365"/>
              <a:ext cx="4681849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14"/>
            <p:cNvSpPr/>
            <p:nvPr/>
          </p:nvSpPr>
          <p:spPr>
            <a:xfrm>
              <a:off x="7273787" y="915806"/>
              <a:ext cx="3844017" cy="4507918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148" y="1129513"/>
            <a:ext cx="3244935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40128" y="1122543"/>
            <a:ext cx="2234998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3492" y="3145992"/>
            <a:ext cx="3240286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36664" y="5469857"/>
            <a:ext cx="3252420" cy="320123"/>
          </a:xfrm>
        </p:spPr>
        <p:txBody>
          <a:bodyPr/>
          <a:lstStyle>
            <a:lvl1pPr algn="l">
              <a:defRPr/>
            </a:lvl1pPr>
          </a:lstStyle>
          <a:p>
            <a:fld id="{658425D6-7DBD-41F9-9FEE-B1F46717183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37530" y="318641"/>
            <a:ext cx="3251553" cy="320931"/>
          </a:xfr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1C9E-8729-40C5-93B9-C357F7CE9B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1441281" y="3143605"/>
            <a:ext cx="324201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4993617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015734"/>
            <a:ext cx="9144000" cy="407952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1538" r="12500" b="-1538"/>
          <a:stretch/>
        </p:blipFill>
        <p:spPr>
          <a:xfrm>
            <a:off x="-1" y="6095253"/>
            <a:ext cx="9144001" cy="774727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0" y="6101127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43491" y="804520"/>
            <a:ext cx="6571343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1" y="2015733"/>
            <a:ext cx="6571343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46542" y="330370"/>
            <a:ext cx="2368292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68C973-A5C5-4BC4-9266-A0DD723BF0E2}" type="datetimeFigureOut">
              <a:rPr lang="en-US" smtClean="0"/>
              <a:pPr/>
              <a:t>4/30/2020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3491" y="329308"/>
            <a:ext cx="4034004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7725" y="798973"/>
            <a:ext cx="795746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2EDC056E-0850-4EAA-9373-4C43F8D622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637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>
    <p:fade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6858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Stock_000010074506XXXLarg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 descr="doTERRA logo white GIF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19600" y="304800"/>
            <a:ext cx="4661807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93806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2209800"/>
            <a:ext cx="7848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err="1">
                <a:latin typeface="Franklin Gothic Medium" pitchFamily="34" charset="0"/>
              </a:rPr>
              <a:t>Ke</a:t>
            </a:r>
            <a:r>
              <a:rPr lang="sk-SK" sz="8000" dirty="0">
                <a:latin typeface="Franklin Gothic Medium" pitchFamily="34" charset="0"/>
              </a:rPr>
              <a:t>ď</a:t>
            </a:r>
            <a:r>
              <a:rPr lang="en-US" sz="8000" dirty="0">
                <a:latin typeface="Franklin Gothic Medium" pitchFamily="34" charset="0"/>
              </a:rPr>
              <a:t> </a:t>
            </a:r>
            <a:r>
              <a:rPr lang="en-US" sz="8000" dirty="0" err="1">
                <a:latin typeface="Franklin Gothic Medium" pitchFamily="34" charset="0"/>
              </a:rPr>
              <a:t>sen</a:t>
            </a:r>
            <a:r>
              <a:rPr lang="en-US" sz="8000" dirty="0">
                <a:latin typeface="Franklin Gothic Medium" pitchFamily="34" charset="0"/>
              </a:rPr>
              <a:t> </a:t>
            </a:r>
            <a:r>
              <a:rPr lang="en-US" sz="8000" dirty="0" err="1">
                <a:latin typeface="Franklin Gothic Medium" pitchFamily="34" charset="0"/>
              </a:rPr>
              <a:t>sa</a:t>
            </a:r>
            <a:r>
              <a:rPr lang="en-US" sz="8000" dirty="0">
                <a:latin typeface="Franklin Gothic Medium" pitchFamily="34" charset="0"/>
              </a:rPr>
              <a:t> </a:t>
            </a:r>
            <a:r>
              <a:rPr lang="en-US" sz="8000" dirty="0" err="1">
                <a:latin typeface="Franklin Gothic Medium" pitchFamily="34" charset="0"/>
              </a:rPr>
              <a:t>stane</a:t>
            </a:r>
            <a:r>
              <a:rPr lang="en-US" sz="8000" dirty="0">
                <a:latin typeface="Franklin Gothic Medium" pitchFamily="34" charset="0"/>
              </a:rPr>
              <a:t> </a:t>
            </a:r>
            <a:r>
              <a:rPr lang="en-US" sz="8000" dirty="0" err="1">
                <a:latin typeface="Franklin Gothic Medium" pitchFamily="34" charset="0"/>
              </a:rPr>
              <a:t>skuto</a:t>
            </a:r>
            <a:r>
              <a:rPr lang="sk-SK" sz="8000" dirty="0">
                <a:latin typeface="Franklin Gothic Medium" pitchFamily="34" charset="0"/>
              </a:rPr>
              <a:t>čnosťou</a:t>
            </a:r>
            <a:endParaRPr lang="en-US" sz="8000" dirty="0">
              <a:latin typeface="Franklin Gothic Medium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022900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FD5A37-5686-41DF-86EA-E281430ACD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25A7B6-F8D1-468B-AA73-213366109E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0" y="1853755"/>
            <a:ext cx="6571343" cy="345061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/>
              <a:t>Ma</a:t>
            </a:r>
            <a:r>
              <a:rPr lang="sk-SK" sz="2800" dirty="0" err="1"/>
              <a:t>lé</a:t>
            </a:r>
            <a:r>
              <a:rPr lang="sk-SK" sz="2800" dirty="0"/>
              <a:t> listy </a:t>
            </a:r>
            <a:r>
              <a:rPr lang="en-US" sz="2800" dirty="0"/>
              <a:t>– </a:t>
            </a:r>
            <a:r>
              <a:rPr lang="sk-SK" sz="2800" dirty="0"/>
              <a:t>Na koncentráciu</a:t>
            </a:r>
            <a:endParaRPr lang="en-US" sz="2800" dirty="0"/>
          </a:p>
          <a:p>
            <a:pPr marL="0" indent="0">
              <a:buNone/>
            </a:pPr>
            <a:r>
              <a:rPr lang="sk-SK" sz="2800" dirty="0"/>
              <a:t>Veľké listy </a:t>
            </a:r>
            <a:r>
              <a:rPr lang="en-US" sz="2800" dirty="0"/>
              <a:t>– </a:t>
            </a:r>
            <a:r>
              <a:rPr lang="sk-SK" sz="2800" dirty="0"/>
              <a:t>Na otvorenie mysle</a:t>
            </a:r>
            <a:endParaRPr lang="en-US" sz="2800" dirty="0"/>
          </a:p>
          <a:p>
            <a:pPr marL="0" indent="0">
              <a:buNone/>
            </a:pPr>
            <a:r>
              <a:rPr lang="sk-SK" sz="2800" dirty="0"/>
              <a:t>Kvety</a:t>
            </a:r>
            <a:r>
              <a:rPr lang="en-US" sz="2800" dirty="0"/>
              <a:t> – </a:t>
            </a:r>
            <a:r>
              <a:rPr lang="sk-SK" sz="2800" dirty="0"/>
              <a:t>Na otvorenie srdca</a:t>
            </a:r>
            <a:endParaRPr lang="en-US" sz="2800" dirty="0"/>
          </a:p>
          <a:p>
            <a:pPr marL="0" indent="0">
              <a:buNone/>
            </a:pPr>
            <a:r>
              <a:rPr lang="en-US" sz="2800" dirty="0"/>
              <a:t>Citrus</a:t>
            </a:r>
            <a:r>
              <a:rPr lang="sk-SK" sz="2800" dirty="0"/>
              <a:t>y</a:t>
            </a:r>
            <a:r>
              <a:rPr lang="en-US" sz="2800" dirty="0"/>
              <a:t> – </a:t>
            </a:r>
            <a:r>
              <a:rPr lang="sk-SK" sz="2800" dirty="0"/>
              <a:t>Na pomoc ku zmene</a:t>
            </a:r>
            <a:endParaRPr lang="en-US" sz="2800" dirty="0"/>
          </a:p>
          <a:p>
            <a:pPr marL="0" indent="0">
              <a:buNone/>
            </a:pPr>
            <a:r>
              <a:rPr lang="sk-SK" sz="2800" dirty="0"/>
              <a:t>Semená</a:t>
            </a:r>
            <a:r>
              <a:rPr lang="en-US" sz="2800" dirty="0"/>
              <a:t> – </a:t>
            </a:r>
            <a:r>
              <a:rPr lang="sk-SK" sz="2800" dirty="0"/>
              <a:t>Na zistenie potenciálu</a:t>
            </a:r>
            <a:endParaRPr lang="en-US" sz="2800" dirty="0"/>
          </a:p>
          <a:p>
            <a:pPr marL="0" indent="0">
              <a:buNone/>
            </a:pPr>
            <a:r>
              <a:rPr lang="sk-SK" sz="2800" dirty="0"/>
              <a:t>Korene</a:t>
            </a:r>
            <a:r>
              <a:rPr lang="en-US" sz="2800" dirty="0"/>
              <a:t> – </a:t>
            </a:r>
            <a:r>
              <a:rPr lang="sk-SK" sz="2800" dirty="0"/>
              <a:t>Na spojenie so základmi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03143684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733F40-BCFE-46C4-8F56-30C410D8F6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/>
              <a:t>Upriamenie pozornosti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20A4D0-3739-42C4-B67F-11BBB445DE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3490" y="2332037"/>
            <a:ext cx="7243309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A</a:t>
            </a:r>
            <a:r>
              <a:rPr lang="sk-SK" sz="2800" dirty="0" err="1"/>
              <a:t>ktivácia</a:t>
            </a:r>
            <a:r>
              <a:rPr lang="sk-SK" sz="2800" dirty="0"/>
              <a:t> našej Vášne</a:t>
            </a:r>
            <a:endParaRPr lang="en-US" sz="2800" dirty="0"/>
          </a:p>
          <a:p>
            <a:r>
              <a:rPr lang="en-US" sz="2800" dirty="0"/>
              <a:t>Spearmint – 2 </a:t>
            </a:r>
            <a:r>
              <a:rPr lang="sk-SK" sz="2800" dirty="0" err="1"/>
              <a:t>kv</a:t>
            </a:r>
            <a:endParaRPr lang="en-US" sz="2800" dirty="0"/>
          </a:p>
          <a:p>
            <a:r>
              <a:rPr lang="en-US" sz="2800" dirty="0"/>
              <a:t>Tangerine – 2 </a:t>
            </a:r>
            <a:r>
              <a:rPr lang="sk-SK" sz="2800" dirty="0" err="1"/>
              <a:t>kv</a:t>
            </a:r>
            <a:endParaRPr lang="en-US" sz="2800" dirty="0"/>
          </a:p>
          <a:p>
            <a:r>
              <a:rPr lang="en-US" sz="2800" dirty="0"/>
              <a:t>Cedarwood – 2 </a:t>
            </a:r>
            <a:r>
              <a:rPr lang="sk-SK" sz="2800" dirty="0" err="1"/>
              <a:t>kv</a:t>
            </a:r>
            <a:endParaRPr lang="en-US" sz="2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31551FB-68CB-4D48-8947-78F8CB1C584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3505200"/>
            <a:ext cx="2255520" cy="2542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68082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9223AD-7F25-43D2-BA90-6E10A8572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/>
              <a:t>VZŤAHY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751FA3-FFB7-47BB-8B75-B6897F6CEB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3490" y="2209800"/>
            <a:ext cx="7243309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B</a:t>
            </a:r>
            <a:r>
              <a:rPr lang="sk-SK" sz="2800" dirty="0" err="1"/>
              <a:t>yť</a:t>
            </a:r>
            <a:r>
              <a:rPr lang="sk-SK" sz="2800" dirty="0"/>
              <a:t> prítomný</a:t>
            </a:r>
            <a:endParaRPr lang="en-US" sz="2800" dirty="0"/>
          </a:p>
          <a:p>
            <a:r>
              <a:rPr lang="en-US" sz="2800" dirty="0"/>
              <a:t>Green Mandarin – 3 </a:t>
            </a:r>
            <a:r>
              <a:rPr lang="sk-SK" sz="2800" dirty="0" err="1"/>
              <a:t>kv</a:t>
            </a:r>
            <a:endParaRPr lang="en-US" sz="2800" dirty="0"/>
          </a:p>
          <a:p>
            <a:r>
              <a:rPr lang="en-US" sz="2800" dirty="0" err="1"/>
              <a:t>Ylang</a:t>
            </a:r>
            <a:r>
              <a:rPr lang="en-US" sz="2800" dirty="0"/>
              <a:t> </a:t>
            </a:r>
            <a:r>
              <a:rPr lang="en-US" sz="2800" dirty="0" err="1"/>
              <a:t>Ylang</a:t>
            </a:r>
            <a:r>
              <a:rPr lang="en-US" sz="2800" dirty="0"/>
              <a:t> – 2 </a:t>
            </a:r>
            <a:r>
              <a:rPr lang="sk-SK" sz="2800" dirty="0" err="1"/>
              <a:t>kv</a:t>
            </a:r>
            <a:endParaRPr lang="en-US" sz="2800" dirty="0"/>
          </a:p>
          <a:p>
            <a:r>
              <a:rPr lang="en-US" sz="2800" dirty="0"/>
              <a:t>Lavender – 1 </a:t>
            </a:r>
            <a:r>
              <a:rPr lang="sk-SK" sz="2800" dirty="0" err="1"/>
              <a:t>kv</a:t>
            </a:r>
            <a:endParaRPr lang="en-US" sz="2800" dirty="0"/>
          </a:p>
          <a:p>
            <a:r>
              <a:rPr lang="en-US" sz="2800" dirty="0"/>
              <a:t>Manuka – 1 </a:t>
            </a:r>
            <a:r>
              <a:rPr lang="sk-SK" sz="2800" dirty="0" err="1"/>
              <a:t>kv</a:t>
            </a:r>
            <a:endParaRPr lang="en-US" sz="2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83C43EB-AAA4-4D8F-8FF0-F1575AC5C22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3505200"/>
            <a:ext cx="2255520" cy="2542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874104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5AA09C-B659-4170-9014-D538C00AF8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/>
              <a:t>myseľ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D103A8-DFB7-41DF-A166-5FAAA1D367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3490" y="2075379"/>
            <a:ext cx="7243309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sz="2800" dirty="0"/>
              <a:t>Načerpaj /Vyživ sa</a:t>
            </a:r>
            <a:endParaRPr lang="en-US" sz="2800" dirty="0"/>
          </a:p>
          <a:p>
            <a:r>
              <a:rPr lang="en-US" sz="2800" dirty="0"/>
              <a:t>Grapefruit – 2 </a:t>
            </a:r>
            <a:r>
              <a:rPr lang="sk-SK" sz="2800" dirty="0" err="1"/>
              <a:t>kv</a:t>
            </a:r>
            <a:endParaRPr lang="en-US" sz="2800" dirty="0"/>
          </a:p>
          <a:p>
            <a:r>
              <a:rPr lang="en-US" sz="2800" dirty="0"/>
              <a:t>Siberian Fir – 2 </a:t>
            </a:r>
            <a:r>
              <a:rPr lang="sk-SK" sz="2800" dirty="0" err="1"/>
              <a:t>kv</a:t>
            </a:r>
            <a:endParaRPr lang="en-US" sz="2800" dirty="0"/>
          </a:p>
          <a:p>
            <a:r>
              <a:rPr lang="en-US" sz="2800" dirty="0"/>
              <a:t>Copaiba – 2 </a:t>
            </a:r>
            <a:r>
              <a:rPr lang="sk-SK" sz="2800" dirty="0" err="1"/>
              <a:t>kv</a:t>
            </a:r>
            <a:endParaRPr lang="en-US" sz="2800" dirty="0"/>
          </a:p>
          <a:p>
            <a:r>
              <a:rPr lang="en-US" sz="2800" dirty="0"/>
              <a:t>Geranium – 1 </a:t>
            </a:r>
            <a:r>
              <a:rPr lang="sk-SK" sz="2800" dirty="0" err="1"/>
              <a:t>kv</a:t>
            </a:r>
            <a:endParaRPr lang="en-US" sz="2800" dirty="0"/>
          </a:p>
          <a:p>
            <a:pPr marL="0" indent="0">
              <a:buNone/>
            </a:pPr>
            <a:endParaRPr lang="en-US" sz="2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576E2DA-6C9C-4244-B383-343A5542873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3505200"/>
            <a:ext cx="2255520" cy="2542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105502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C29920-A6A9-4488-AF2E-E3829ACCB5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7800" y="243815"/>
            <a:ext cx="7239000" cy="1143000"/>
          </a:xfrm>
        </p:spPr>
        <p:txBody>
          <a:bodyPr/>
          <a:lstStyle/>
          <a:p>
            <a:br>
              <a:rPr lang="en-US" b="1" dirty="0"/>
            </a:br>
            <a:r>
              <a:rPr lang="sk-SK" b="1" dirty="0"/>
              <a:t>Vyladenie sa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455AD1-E5F8-4438-A804-D9C10AE00C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7800" y="1981200"/>
            <a:ext cx="72390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sz="2800" dirty="0"/>
              <a:t>Kotva na vycentrovanie</a:t>
            </a:r>
            <a:endParaRPr lang="en-US" sz="2800" dirty="0"/>
          </a:p>
          <a:p>
            <a:r>
              <a:rPr lang="en-US" sz="2800" dirty="0"/>
              <a:t>Wild Orange – 2 </a:t>
            </a:r>
            <a:r>
              <a:rPr lang="sk-SK" sz="2800" dirty="0" err="1"/>
              <a:t>kv</a:t>
            </a:r>
            <a:endParaRPr lang="en-US" sz="2800" dirty="0"/>
          </a:p>
          <a:p>
            <a:r>
              <a:rPr lang="en-US" sz="2800" dirty="0"/>
              <a:t>Frankincense – 1 </a:t>
            </a:r>
            <a:r>
              <a:rPr lang="sk-SK" sz="2800" dirty="0" err="1"/>
              <a:t>kv</a:t>
            </a:r>
            <a:endParaRPr lang="en-US" sz="2800" dirty="0"/>
          </a:p>
          <a:p>
            <a:r>
              <a:rPr lang="en-US" sz="2800" dirty="0"/>
              <a:t>Hawaiian Sandalwood – 1 </a:t>
            </a:r>
            <a:r>
              <a:rPr lang="sk-SK" sz="2800" dirty="0" err="1"/>
              <a:t>kv</a:t>
            </a:r>
            <a:endParaRPr lang="en-US" sz="2800" dirty="0"/>
          </a:p>
          <a:p>
            <a:r>
              <a:rPr lang="en-US" sz="2800" dirty="0"/>
              <a:t>Roman Chamomile – 1 </a:t>
            </a:r>
            <a:r>
              <a:rPr lang="sk-SK" sz="2800" dirty="0" err="1"/>
              <a:t>kv</a:t>
            </a:r>
            <a:endParaRPr lang="en-US" sz="2800" dirty="0"/>
          </a:p>
          <a:p>
            <a:r>
              <a:rPr lang="en-US" sz="2800" dirty="0"/>
              <a:t>Arborvitae – 1 </a:t>
            </a:r>
            <a:r>
              <a:rPr lang="sk-SK" sz="2800" dirty="0" err="1"/>
              <a:t>kv</a:t>
            </a:r>
            <a:endParaRPr lang="en-US" sz="2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DB11CB0-1095-4630-A606-72B9BF558CF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3505200"/>
            <a:ext cx="2255520" cy="2542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929481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EAD59DA-18CE-4B42-97BB-DA3422F4B8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5080"/>
            <a:ext cx="11266714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9600" y="2209800"/>
            <a:ext cx="7848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8000" dirty="0">
              <a:solidFill>
                <a:schemeClr val="bg1">
                  <a:lumMod val="65000"/>
                  <a:lumOff val="35000"/>
                </a:schemeClr>
              </a:solidFill>
              <a:latin typeface="Franklin Gothic Medium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7A4EE31-CB8D-4702-B2F5-AF864319591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054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653239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Gallery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</TotalTime>
  <Words>301</Words>
  <Application>Microsoft Office PowerPoint</Application>
  <PresentationFormat>On-screen Show (4:3)</PresentationFormat>
  <Paragraphs>51</Paragraphs>
  <Slides>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Franklin Gothic Medium</vt:lpstr>
      <vt:lpstr>Gill Sans MT</vt:lpstr>
      <vt:lpstr>Gallery</vt:lpstr>
      <vt:lpstr>PowerPoint Presentation</vt:lpstr>
      <vt:lpstr>PowerPoint Presentation</vt:lpstr>
      <vt:lpstr> </vt:lpstr>
      <vt:lpstr>Upriamenie pozornosti</vt:lpstr>
      <vt:lpstr>VZŤAHY</vt:lpstr>
      <vt:lpstr>myseľ</vt:lpstr>
      <vt:lpstr> Vyladenie sa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Monika Batkova</dc:creator>
  <cp:lastModifiedBy>Monika Batkova</cp:lastModifiedBy>
  <cp:revision>31</cp:revision>
  <dcterms:created xsi:type="dcterms:W3CDTF">2020-04-15T10:54:33Z</dcterms:created>
  <dcterms:modified xsi:type="dcterms:W3CDTF">2020-04-29T19:20:11Z</dcterms:modified>
</cp:coreProperties>
</file>