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20"/>
  </p:notesMasterIdLst>
  <p:sldIdLst>
    <p:sldId id="351" r:id="rId2"/>
    <p:sldId id="415" r:id="rId3"/>
    <p:sldId id="456" r:id="rId4"/>
    <p:sldId id="469" r:id="rId5"/>
    <p:sldId id="470" r:id="rId6"/>
    <p:sldId id="471" r:id="rId7"/>
    <p:sldId id="472" r:id="rId8"/>
    <p:sldId id="473" r:id="rId9"/>
    <p:sldId id="459" r:id="rId10"/>
    <p:sldId id="460" r:id="rId11"/>
    <p:sldId id="461" r:id="rId12"/>
    <p:sldId id="462" r:id="rId13"/>
    <p:sldId id="463" r:id="rId14"/>
    <p:sldId id="464" r:id="rId15"/>
    <p:sldId id="467" r:id="rId16"/>
    <p:sldId id="466" r:id="rId17"/>
    <p:sldId id="468" r:id="rId18"/>
    <p:sldId id="4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7" autoAdjust="0"/>
    <p:restoredTop sz="82000" autoAdjust="0"/>
  </p:normalViewPr>
  <p:slideViewPr>
    <p:cSldViewPr>
      <p:cViewPr varScale="1">
        <p:scale>
          <a:sx n="55" d="100"/>
          <a:sy n="55" d="100"/>
        </p:scale>
        <p:origin x="15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2011-AD0B-44E4-8BA0-4A6509D2F33D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EA3F-950C-4E74-A699-71CDEAF14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AEA3F-950C-4E74-A699-71CDEAF144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societies come together and form governments, they create a number of systems. For example we have a transportation system, an education system and a healthcare system.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goal of the Transportation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people and things from one place to another.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education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more educated.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healthcare system?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healthier.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EA3F-950C-4E74-A699-71CDEAF144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840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851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72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441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68C973-A5C5-4BC4-9266-A0DD723BF0E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0074506XX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150" y="1983674"/>
            <a:ext cx="3854199" cy="2890649"/>
          </a:xfrm>
          <a:prstGeom prst="rect">
            <a:avLst/>
          </a:prstGeom>
        </p:spPr>
      </p:pic>
      <p:pic>
        <p:nvPicPr>
          <p:cNvPr id="3" name="Picture 2" descr="doTERRA logo white 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741" y="2859279"/>
            <a:ext cx="3854198" cy="1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8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2 KROKY Starostlivosti o pleť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sk-SK" sz="3200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sz="3200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k-SK" sz="3200" dirty="0">
                <a:solidFill>
                  <a:srgbClr val="7030A0"/>
                </a:solidFill>
              </a:rPr>
              <a:t>KROK 1: Čistenie pleti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k-SK" sz="3200" dirty="0">
                <a:solidFill>
                  <a:srgbClr val="7030A0"/>
                </a:solidFill>
              </a:rPr>
              <a:t>KROK 2: Jemná masáž esenciálnymi olejmi </a:t>
            </a:r>
            <a:endParaRPr lang="sk-SK" sz="3200" dirty="0"/>
          </a:p>
          <a:p>
            <a:pPr marL="0" indent="0">
              <a:spcBef>
                <a:spcPts val="1200"/>
              </a:spcBef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sk-SK" sz="3200" dirty="0"/>
          </a:p>
          <a:p>
            <a:endParaRPr lang="sk-SK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01476"/>
            <a:ext cx="1798320" cy="20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88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 KROK: Čistenie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Vlažná voda s kvetovými olejmi : </a:t>
            </a:r>
          </a:p>
          <a:p>
            <a:pPr lvl="0">
              <a:spcBef>
                <a:spcPts val="1200"/>
              </a:spcBef>
            </a:pPr>
            <a:r>
              <a:rPr lang="sk-SK" sz="2800" dirty="0">
                <a:solidFill>
                  <a:srgbClr val="FF0000"/>
                </a:solidFill>
              </a:rPr>
              <a:t>Levanduľa, </a:t>
            </a:r>
            <a:r>
              <a:rPr lang="sk-SK" sz="2800" dirty="0" err="1">
                <a:solidFill>
                  <a:srgbClr val="FF0000"/>
                </a:solidFill>
              </a:rPr>
              <a:t>geranium</a:t>
            </a:r>
            <a:r>
              <a:rPr lang="sk-SK" sz="2800" dirty="0">
                <a:solidFill>
                  <a:srgbClr val="FF0000"/>
                </a:solidFill>
              </a:rPr>
              <a:t>, ruža, </a:t>
            </a:r>
            <a:r>
              <a:rPr lang="sk-SK" sz="2800" dirty="0" err="1">
                <a:solidFill>
                  <a:srgbClr val="FF0000"/>
                </a:solidFill>
              </a:rPr>
              <a:t>ylang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err="1">
                <a:solidFill>
                  <a:srgbClr val="FF0000"/>
                </a:solidFill>
              </a:rPr>
              <a:t>ylang</a:t>
            </a:r>
            <a:r>
              <a:rPr lang="sk-SK" sz="2800" dirty="0">
                <a:solidFill>
                  <a:srgbClr val="FF0000"/>
                </a:solidFill>
              </a:rPr>
              <a:t>, </a:t>
            </a:r>
            <a:r>
              <a:rPr lang="sk-SK" sz="2800" dirty="0" err="1">
                <a:solidFill>
                  <a:srgbClr val="FF0000"/>
                </a:solidFill>
              </a:rPr>
              <a:t>neroli</a:t>
            </a:r>
            <a:r>
              <a:rPr lang="sk-SK" sz="2800" dirty="0">
                <a:solidFill>
                  <a:srgbClr val="FF0000"/>
                </a:solidFill>
              </a:rPr>
              <a:t>, harmanček, šalvia </a:t>
            </a:r>
          </a:p>
          <a:p>
            <a:pPr>
              <a:spcBef>
                <a:spcPts val="1200"/>
              </a:spcBef>
            </a:pPr>
            <a:r>
              <a:rPr lang="sk-SK" sz="2800" dirty="0">
                <a:solidFill>
                  <a:srgbClr val="7030A0"/>
                </a:solidFill>
              </a:rPr>
              <a:t>Esenciálne oleje z </a:t>
            </a:r>
            <a:r>
              <a:rPr lang="sk-SK" sz="2800" dirty="0">
                <a:solidFill>
                  <a:srgbClr val="FF0000"/>
                </a:solidFill>
              </a:rPr>
              <a:t>divokého pomaranča a </a:t>
            </a:r>
            <a:r>
              <a:rPr lang="sk-SK" sz="2800" dirty="0" err="1">
                <a:solidFill>
                  <a:srgbClr val="FF0000"/>
                </a:solidFill>
              </a:rPr>
              <a:t>bergamotu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>
                <a:solidFill>
                  <a:srgbClr val="7030A0"/>
                </a:solidFill>
              </a:rPr>
              <a:t>majú čistiace a očistné účinky na pokožku</a:t>
            </a:r>
          </a:p>
          <a:p>
            <a:pPr lvl="0">
              <a:spcBef>
                <a:spcPts val="1200"/>
              </a:spcBef>
            </a:pPr>
            <a:r>
              <a:rPr lang="sk-SK" sz="2800" dirty="0">
                <a:solidFill>
                  <a:srgbClr val="7030A0"/>
                </a:solidFill>
              </a:rPr>
              <a:t>2-4 kvapky EO vo 10o ml vlažnej vode     majú </a:t>
            </a:r>
            <a:r>
              <a:rPr lang="sk-SK" sz="2800" dirty="0" err="1">
                <a:solidFill>
                  <a:srgbClr val="7030A0"/>
                </a:solidFill>
              </a:rPr>
              <a:t>ukľudňujúce</a:t>
            </a:r>
            <a:r>
              <a:rPr lang="sk-SK" sz="2800" dirty="0">
                <a:solidFill>
                  <a:srgbClr val="7030A0"/>
                </a:solidFill>
              </a:rPr>
              <a:t> a čistiace účinky na pokožku      (dobre rozmiešať)</a:t>
            </a:r>
            <a:endParaRPr lang="sk-SK" sz="2800" dirty="0">
              <a:solidFill>
                <a:srgbClr val="FF0000"/>
              </a:solidFill>
            </a:endParaRP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sk-SK" sz="3200" dirty="0"/>
          </a:p>
          <a:p>
            <a:endParaRPr lang="sk-SK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08" y="5257800"/>
            <a:ext cx="1038512" cy="11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39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 2 KROK: masáž </a:t>
            </a:r>
            <a:br>
              <a:rPr lang="sk-SK" b="1" dirty="0"/>
            </a:br>
            <a:r>
              <a:rPr lang="sk-SK" b="1" dirty="0"/>
              <a:t>Mastná a aknózna pleť 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FF0000"/>
                </a:solidFill>
              </a:rPr>
              <a:t>Levanduľa, santal, čajovník, eukalyptus</a:t>
            </a: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Recepty:</a:t>
            </a: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12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cypriš</a:t>
            </a:r>
            <a:r>
              <a:rPr lang="sk-SK" sz="3200" dirty="0">
                <a:solidFill>
                  <a:srgbClr val="7030A0"/>
                </a:solidFill>
              </a:rPr>
              <a:t> a 13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citróna v 50 ml </a:t>
            </a:r>
            <a:r>
              <a:rPr lang="sk-SK" sz="3200" dirty="0" err="1">
                <a:solidFill>
                  <a:srgbClr val="7030A0"/>
                </a:solidFill>
              </a:rPr>
              <a:t>p.oleja</a:t>
            </a: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14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bergamot,5 </a:t>
            </a:r>
            <a:r>
              <a:rPr lang="sk-SK" sz="3200" dirty="0" err="1">
                <a:solidFill>
                  <a:srgbClr val="7030A0"/>
                </a:solidFill>
              </a:rPr>
              <a:t>kb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cypriš</a:t>
            </a:r>
            <a:r>
              <a:rPr lang="sk-SK" sz="3200" dirty="0">
                <a:solidFill>
                  <a:srgbClr val="7030A0"/>
                </a:solidFill>
              </a:rPr>
              <a:t>, 6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juniper</a:t>
            </a:r>
            <a:r>
              <a:rPr lang="sk-SK" sz="3200" dirty="0">
                <a:solidFill>
                  <a:srgbClr val="7030A0"/>
                </a:solidFill>
              </a:rPr>
              <a:t> v 50 ml </a:t>
            </a:r>
            <a:r>
              <a:rPr lang="sk-SK" sz="3200" dirty="0" err="1">
                <a:solidFill>
                  <a:srgbClr val="7030A0"/>
                </a:solidFill>
              </a:rPr>
              <a:t>p.oleja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HD </a:t>
            </a:r>
            <a:r>
              <a:rPr lang="sk-SK" sz="3200" dirty="0" err="1">
                <a:solidFill>
                  <a:srgbClr val="7030A0"/>
                </a:solidFill>
              </a:rPr>
              <a:t>clear</a:t>
            </a:r>
            <a:r>
              <a:rPr lang="sk-SK" sz="3200" dirty="0">
                <a:solidFill>
                  <a:srgbClr val="7030A0"/>
                </a:solidFill>
              </a:rPr>
              <a:t>  </a:t>
            </a:r>
            <a:endParaRPr lang="sk-SK" sz="32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sk-SK" sz="3200" dirty="0"/>
          </a:p>
          <a:p>
            <a:endParaRPr lang="sk-SK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54" y="5562599"/>
            <a:ext cx="768066" cy="8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65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 2 KROK: masáž </a:t>
            </a:r>
            <a:br>
              <a:rPr lang="sk-SK" b="1" dirty="0"/>
            </a:br>
            <a:r>
              <a:rPr lang="sk-SK" b="1" dirty="0"/>
              <a:t>Suchá pleť 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 err="1">
                <a:solidFill>
                  <a:srgbClr val="FF0000"/>
                </a:solidFill>
              </a:rPr>
              <a:t>Geranium</a:t>
            </a:r>
            <a:r>
              <a:rPr lang="sk-SK" sz="3200" dirty="0">
                <a:solidFill>
                  <a:srgbClr val="FF0000"/>
                </a:solidFill>
              </a:rPr>
              <a:t>, levanduľa, santal </a:t>
            </a: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Recept:</a:t>
            </a: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10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santal, 7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geranium</a:t>
            </a:r>
            <a:r>
              <a:rPr lang="sk-SK" sz="3200" dirty="0">
                <a:solidFill>
                  <a:srgbClr val="7030A0"/>
                </a:solidFill>
              </a:rPr>
              <a:t>, 5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ylang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ylang</a:t>
            </a:r>
            <a:r>
              <a:rPr lang="sk-SK" sz="3200" dirty="0">
                <a:solidFill>
                  <a:srgbClr val="7030A0"/>
                </a:solidFill>
              </a:rPr>
              <a:t>, 3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ruže v 50 ml </a:t>
            </a:r>
            <a:r>
              <a:rPr lang="sk-SK" sz="3200" dirty="0" err="1">
                <a:solidFill>
                  <a:srgbClr val="7030A0"/>
                </a:solidFill>
              </a:rPr>
              <a:t>p.oleja</a:t>
            </a: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 err="1">
                <a:solidFill>
                  <a:srgbClr val="7030A0"/>
                </a:solidFill>
              </a:rPr>
              <a:t>Salubelle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endParaRPr lang="sk-SK" sz="3200" dirty="0">
              <a:solidFill>
                <a:srgbClr val="FF0000"/>
              </a:solidFill>
            </a:endParaRPr>
          </a:p>
          <a:p>
            <a:pPr marL="34290" lvl="0" indent="0">
              <a:spcBef>
                <a:spcPts val="1200"/>
              </a:spcBef>
              <a:buNone/>
            </a:pPr>
            <a:endParaRPr lang="sk-SK" sz="32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sk-SK" sz="3200" dirty="0"/>
          </a:p>
          <a:p>
            <a:endParaRPr lang="sk-SK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44994"/>
            <a:ext cx="1493520" cy="16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56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 2 KROK: masáž </a:t>
            </a:r>
            <a:br>
              <a:rPr lang="sk-SK" b="1" dirty="0"/>
            </a:br>
            <a:r>
              <a:rPr lang="sk-SK" b="1" dirty="0"/>
              <a:t>Zrelá pleť 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FF0000"/>
                </a:solidFill>
              </a:rPr>
              <a:t>Levanduľa, myrha, kadidlo, santal, ruža, jazmín</a:t>
            </a: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Recept:</a:t>
            </a:r>
          </a:p>
          <a:p>
            <a:pPr lvl="0">
              <a:spcBef>
                <a:spcPts val="1200"/>
              </a:spcBef>
            </a:pPr>
            <a:r>
              <a:rPr lang="sk-SK" sz="3200" dirty="0">
                <a:solidFill>
                  <a:srgbClr val="7030A0"/>
                </a:solidFill>
              </a:rPr>
              <a:t>8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kadidlo, 4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mytha</a:t>
            </a:r>
            <a:r>
              <a:rPr lang="sk-SK" sz="3200" dirty="0">
                <a:solidFill>
                  <a:srgbClr val="7030A0"/>
                </a:solidFill>
              </a:rPr>
              <a:t>, 10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levanduľa,   3 </a:t>
            </a:r>
            <a:r>
              <a:rPr lang="sk-SK" sz="3200" dirty="0" err="1">
                <a:solidFill>
                  <a:srgbClr val="7030A0"/>
                </a:solidFill>
              </a:rPr>
              <a:t>kv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 err="1">
                <a:solidFill>
                  <a:srgbClr val="7030A0"/>
                </a:solidFill>
              </a:rPr>
              <a:t>neroli</a:t>
            </a:r>
            <a:r>
              <a:rPr lang="sk-SK" sz="3200" dirty="0">
                <a:solidFill>
                  <a:srgbClr val="7030A0"/>
                </a:solidFill>
              </a:rPr>
              <a:t> v 50 ml </a:t>
            </a:r>
            <a:r>
              <a:rPr lang="sk-SK" sz="3200" dirty="0" err="1">
                <a:solidFill>
                  <a:srgbClr val="7030A0"/>
                </a:solidFill>
              </a:rPr>
              <a:t>p.oleja</a:t>
            </a: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endParaRPr lang="sk-SK" sz="3200" dirty="0">
              <a:solidFill>
                <a:srgbClr val="7030A0"/>
              </a:solidFill>
            </a:endParaRPr>
          </a:p>
          <a:p>
            <a:pPr lvl="0">
              <a:spcBef>
                <a:spcPts val="1200"/>
              </a:spcBef>
            </a:pPr>
            <a:r>
              <a:rPr lang="sk-SK" sz="3200" dirty="0" err="1">
                <a:solidFill>
                  <a:srgbClr val="7030A0"/>
                </a:solidFill>
              </a:rPr>
              <a:t>Salubelle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endParaRPr lang="sk-SK" sz="32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sk-SK" sz="3200" dirty="0"/>
          </a:p>
          <a:p>
            <a:endParaRPr lang="sk-SK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/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74391"/>
            <a:ext cx="1112520" cy="12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282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41D962-107F-42ED-9423-4D7DB829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267B6D-B442-4D46-BF06-CBF8F6CD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Cape Kidnappers/Te Kauwae-a-Māui Gannet Reserve: Places to go in ...">
            <a:extLst>
              <a:ext uri="{FF2B5EF4-FFF2-40B4-BE49-F238E27FC236}">
                <a16:creationId xmlns:a16="http://schemas.microsoft.com/office/drawing/2014/main" id="{58DD3ADB-A535-4A75-83C0-3D315B77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9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9619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85a2b04a-77e3-4a1c-8466-0fa2cbd71562" descr="Image">
            <a:extLst>
              <a:ext uri="{FF2B5EF4-FFF2-40B4-BE49-F238E27FC236}">
                <a16:creationId xmlns:a16="http://schemas.microsoft.com/office/drawing/2014/main" id="{5B547AF3-F72C-4F39-8382-B5FADABA1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2768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E562C-C44B-4228-A0E1-25C7AE63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2ae7c54c-f5a0-4b6e-a663-0db5f707275d" descr="Image">
            <a:extLst>
              <a:ext uri="{FF2B5EF4-FFF2-40B4-BE49-F238E27FC236}">
                <a16:creationId xmlns:a16="http://schemas.microsoft.com/office/drawing/2014/main" id="{79B69511-C683-4BDD-8237-C6AC0177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8358" y="-1013381"/>
            <a:ext cx="3715817" cy="88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299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41D962-107F-42ED-9423-4D7DB829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sk-SK" sz="4700" b="1" cap="all" dirty="0">
                <a:solidFill>
                  <a:srgbClr val="FFFFFF"/>
                </a:solidFill>
              </a:rPr>
              <a:t>END</a:t>
            </a:r>
            <a:endParaRPr lang="en-US" sz="4700" b="1" cap="all" dirty="0">
              <a:solidFill>
                <a:srgbClr val="FFFFFF"/>
              </a:solidFill>
            </a:endParaRPr>
          </a:p>
        </p:txBody>
      </p:sp>
      <p:pic>
        <p:nvPicPr>
          <p:cNvPr id="12" name="f7b9b504-87ef-4484-8e27-494a9c763038" descr="Image">
            <a:extLst>
              <a:ext uri="{FF2B5EF4-FFF2-40B4-BE49-F238E27FC236}">
                <a16:creationId xmlns:a16="http://schemas.microsoft.com/office/drawing/2014/main" id="{CCF7EF73-33BA-4909-9F32-785F6EC54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/>
          <a:stretch/>
        </p:blipFill>
        <p:spPr bwMode="auto">
          <a:xfrm>
            <a:off x="654048" y="857675"/>
            <a:ext cx="4534182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470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09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Franklin Gothic Medium" pitchFamily="34" charset="0"/>
              </a:rPr>
              <a:t>Ke</a:t>
            </a:r>
            <a:r>
              <a:rPr lang="sk-SK" sz="8000" dirty="0">
                <a:solidFill>
                  <a:srgbClr val="7030A0"/>
                </a:solidFill>
                <a:latin typeface="Franklin Gothic Medium" pitchFamily="34" charset="0"/>
              </a:rPr>
              <a:t>ď</a:t>
            </a:r>
            <a:r>
              <a:rPr lang="en-US" sz="8000" dirty="0">
                <a:solidFill>
                  <a:srgbClr val="7030A0"/>
                </a:solidFill>
                <a:latin typeface="Franklin Gothic Medium" pitchFamily="34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Franklin Gothic Medium" pitchFamily="34" charset="0"/>
              </a:rPr>
              <a:t>sen</a:t>
            </a:r>
            <a:r>
              <a:rPr lang="en-US" sz="8000" dirty="0">
                <a:solidFill>
                  <a:srgbClr val="7030A0"/>
                </a:solidFill>
                <a:latin typeface="Franklin Gothic Medium" pitchFamily="34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Franklin Gothic Medium" pitchFamily="34" charset="0"/>
              </a:rPr>
              <a:t>sa</a:t>
            </a:r>
            <a:r>
              <a:rPr lang="en-US" sz="8000" dirty="0">
                <a:solidFill>
                  <a:srgbClr val="7030A0"/>
                </a:solidFill>
                <a:latin typeface="Franklin Gothic Medium" pitchFamily="34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Franklin Gothic Medium" pitchFamily="34" charset="0"/>
              </a:rPr>
              <a:t>stane</a:t>
            </a:r>
            <a:r>
              <a:rPr lang="en-US" sz="8000" dirty="0">
                <a:solidFill>
                  <a:srgbClr val="7030A0"/>
                </a:solidFill>
                <a:latin typeface="Franklin Gothic Medium" pitchFamily="34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Franklin Gothic Medium" pitchFamily="34" charset="0"/>
              </a:rPr>
              <a:t>skuto</a:t>
            </a:r>
            <a:r>
              <a:rPr lang="sk-SK" sz="8000" dirty="0">
                <a:solidFill>
                  <a:srgbClr val="7030A0"/>
                </a:solidFill>
                <a:latin typeface="Franklin Gothic Medium" pitchFamily="34" charset="0"/>
              </a:rPr>
              <a:t>čnosťou</a:t>
            </a:r>
            <a:endParaRPr lang="en-US" sz="800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94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23AD-7F25-43D2-BA90-6E10A857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Triedy z tried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51FA3-FFB7-47BB-8B75-B6897F6C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0" y="2209800"/>
            <a:ext cx="72433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oTERRA Branded Key Chain Case with 8 Sample Vials (5/8 Dram ...">
            <a:extLst>
              <a:ext uri="{FF2B5EF4-FFF2-40B4-BE49-F238E27FC236}">
                <a16:creationId xmlns:a16="http://schemas.microsoft.com/office/drawing/2014/main" id="{DA15C902-D0D5-4966-B071-6E9D5B19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91" y="2590800"/>
            <a:ext cx="3474017" cy="34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931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1447800"/>
          </a:xfrm>
        </p:spPr>
        <p:txBody>
          <a:bodyPr>
            <a:normAutofit/>
          </a:bodyPr>
          <a:lstStyle/>
          <a:p>
            <a:r>
              <a:rPr lang="sk-SK" b="1" dirty="0"/>
              <a:t>15 minút ktoré Vám  zmenia podnikanie</a:t>
            </a:r>
            <a:endParaRPr lang="en-US" b="1" dirty="0"/>
          </a:p>
        </p:txBody>
      </p:sp>
      <p:pic>
        <p:nvPicPr>
          <p:cNvPr id="6146" name="Picture 2" descr="Príručka o podnikaní">
            <a:extLst>
              <a:ext uri="{FF2B5EF4-FFF2-40B4-BE49-F238E27FC236}">
                <a16:creationId xmlns:a16="http://schemas.microsoft.com/office/drawing/2014/main" id="{A594A693-FBBD-4983-9AE3-15A8F93AB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52021"/>
            <a:ext cx="3666972" cy="45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557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1447800"/>
          </a:xfrm>
        </p:spPr>
        <p:txBody>
          <a:bodyPr>
            <a:normAutofit/>
          </a:bodyPr>
          <a:lstStyle/>
          <a:p>
            <a:r>
              <a:rPr lang="sk-SK" b="1" dirty="0"/>
              <a:t>15 minút ktoré Vám  zmenia podnikanie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9511B7-54A2-435B-9CAD-27F1E39F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967" y="1981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036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1447800"/>
          </a:xfrm>
        </p:spPr>
        <p:txBody>
          <a:bodyPr>
            <a:normAutofit/>
          </a:bodyPr>
          <a:lstStyle/>
          <a:p>
            <a:r>
              <a:rPr lang="sk-SK" b="1" dirty="0"/>
              <a:t>15 minút ktoré Vám  zmenia podnikanie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34A379-9642-4B53-9679-1F03FE788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1" y="1905000"/>
            <a:ext cx="745066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302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1447800"/>
          </a:xfrm>
        </p:spPr>
        <p:txBody>
          <a:bodyPr>
            <a:normAutofit/>
          </a:bodyPr>
          <a:lstStyle/>
          <a:p>
            <a:r>
              <a:rPr lang="sk-SK" b="1" dirty="0"/>
              <a:t>15 minút ktoré Vám  zmenia podnikanie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73367E-F31A-4A61-899D-50BDA469E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1" y="1828800"/>
            <a:ext cx="745066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89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1447800"/>
          </a:xfrm>
        </p:spPr>
        <p:txBody>
          <a:bodyPr>
            <a:normAutofit/>
          </a:bodyPr>
          <a:lstStyle/>
          <a:p>
            <a:r>
              <a:rPr lang="sk-SK" b="1" dirty="0"/>
              <a:t>15 minút ktoré Vám  zmenia podnikanie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A4CC1-D99B-4D00-900D-1E71FA45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sk-SK" sz="3200" dirty="0">
                <a:solidFill>
                  <a:srgbClr val="7030A0"/>
                </a:solidFill>
              </a:rPr>
              <a:t>3 typy ľudí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B5D17-EDCE-411B-86D8-65153768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676400"/>
            <a:ext cx="768773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76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Starostlivosť o pleť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7619999" cy="4848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01476"/>
            <a:ext cx="1798320" cy="202675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32521A4-71A5-44AA-B1C8-A541D3804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53134"/>
            <a:ext cx="3312368" cy="175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405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338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Franklin Gothic Medium</vt:lpstr>
      <vt:lpstr>Basis</vt:lpstr>
      <vt:lpstr>PowerPoint Presentation</vt:lpstr>
      <vt:lpstr>PowerPoint Presentation</vt:lpstr>
      <vt:lpstr>Triedy z tried </vt:lpstr>
      <vt:lpstr>15 minút ktoré Vám  zmenia podnikanie</vt:lpstr>
      <vt:lpstr>15 minút ktoré Vám  zmenia podnikanie</vt:lpstr>
      <vt:lpstr>15 minút ktoré Vám  zmenia podnikanie</vt:lpstr>
      <vt:lpstr>15 minút ktoré Vám  zmenia podnikanie</vt:lpstr>
      <vt:lpstr>15 minút ktoré Vám  zmenia podnikanie</vt:lpstr>
      <vt:lpstr>Starostlivosť o pleť</vt:lpstr>
      <vt:lpstr>2 KROKY Starostlivosti o pleť</vt:lpstr>
      <vt:lpstr>1 KROK: Čistenie </vt:lpstr>
      <vt:lpstr> 2 KROK: masáž  Mastná a aknózna pleť  </vt:lpstr>
      <vt:lpstr> 2 KROK: masáž  Suchá pleť  </vt:lpstr>
      <vt:lpstr> 2 KROK: masáž  Zrelá pleť  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Batkova</dc:creator>
  <cp:lastModifiedBy>Monika Batkova</cp:lastModifiedBy>
  <cp:revision>55</cp:revision>
  <dcterms:created xsi:type="dcterms:W3CDTF">2020-05-06T09:59:36Z</dcterms:created>
  <dcterms:modified xsi:type="dcterms:W3CDTF">2020-05-26T03:00:30Z</dcterms:modified>
</cp:coreProperties>
</file>